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9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8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AFD1-2180-3F42-B0C0-E11CF5FEDE3E}" type="datetimeFigureOut">
              <a:rPr kumimoji="1" lang="zh-CN" altLang="en-US" smtClean="0"/>
              <a:t>2021/11/8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07A94-BE06-B54F-B1E6-F5F91E405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35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E9E53-13C5-7541-A803-F25DCF836BF0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4058-0A8A-C04B-A1D9-AFCE8704CE57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A943-2BED-4144-A0C2-26030E913DFA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B0FE-4FFB-A442-979E-0C8A8397CDB1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5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83E5-2D4B-6A4C-9556-EBDE846182D1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6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6A10-5E17-4A40-9558-F46278937A1C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7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B23A-F780-564D-83C1-A106C03F78F3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C3C8-9221-1A41-849B-CCF675094C28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4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AED3-7270-E84C-95AA-F90B81053F3F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8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441C-88E0-C745-A6BF-5A4051AE1F2F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107C-A46A-104A-9E37-9A68C495CB6F}" type="datetime1">
              <a:rPr lang="zh-CN" altLang="en-US" smtClean="0"/>
              <a:t>2021/11/8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6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D6B5C2F6-FD55-8940-81C5-A7D4FC07D823}" type="datetime1">
              <a:rPr lang="zh-CN" altLang="en-US" smtClean="0"/>
              <a:t>2021/11/8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3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spc="25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6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600" kern="1200" spc="15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39A2BFC-F099-8240-968E-6C04B463A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1"/>
            <a:ext cx="6467474" cy="23876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dirty="0">
                <a:solidFill>
                  <a:srgbClr val="658678"/>
                </a:solidFill>
              </a:rPr>
              <a:t>Bike Availability in Washington DC</a:t>
            </a:r>
            <a:endParaRPr kumimoji="1" lang="zh-CN" altLang="en-US" dirty="0">
              <a:solidFill>
                <a:srgbClr val="658678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E7AB66-C92E-6F40-8FF1-EABC6C885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7"/>
            <a:ext cx="6105525" cy="2811119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200" dirty="0">
                <a:solidFill>
                  <a:srgbClr val="FFFFFF"/>
                </a:solidFill>
              </a:rPr>
              <a:t>Clare Cruz</a:t>
            </a:r>
          </a:p>
          <a:p>
            <a:pPr algn="l"/>
            <a:r>
              <a:rPr kumimoji="1" lang="en-US" altLang="zh-CN" sz="2200" dirty="0" err="1">
                <a:solidFill>
                  <a:srgbClr val="FFFFFF"/>
                </a:solidFill>
              </a:rPr>
              <a:t>Tristal</a:t>
            </a:r>
            <a:r>
              <a:rPr kumimoji="1" lang="en-US" altLang="zh-CN" sz="2200" dirty="0">
                <a:solidFill>
                  <a:srgbClr val="FFFFFF"/>
                </a:solidFill>
              </a:rPr>
              <a:t> Li</a:t>
            </a:r>
          </a:p>
          <a:p>
            <a:pPr algn="l"/>
            <a:r>
              <a:rPr kumimoji="1" lang="en-US" altLang="zh-CN" sz="2200" dirty="0" err="1">
                <a:solidFill>
                  <a:srgbClr val="FFFFFF"/>
                </a:solidFill>
              </a:rPr>
              <a:t>Zhuoheng</a:t>
            </a:r>
            <a:r>
              <a:rPr kumimoji="1" lang="en-US" altLang="zh-CN" sz="2200" dirty="0">
                <a:solidFill>
                  <a:srgbClr val="FFFFFF"/>
                </a:solidFill>
              </a:rPr>
              <a:t> Han</a:t>
            </a:r>
          </a:p>
          <a:p>
            <a:pPr algn="l"/>
            <a:r>
              <a:rPr kumimoji="1" lang="en-US" altLang="zh-CN" sz="2200" dirty="0">
                <a:solidFill>
                  <a:srgbClr val="FFFFFF"/>
                </a:solidFill>
              </a:rPr>
              <a:t>Wei-Yu Tseng</a:t>
            </a:r>
            <a:endParaRPr kumimoji="1" lang="zh-CN" altLang="en-US" sz="22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32A06-E9FE-4F5A-88A6-84905A72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5675" y="0"/>
            <a:ext cx="488327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CC75B-3ADF-4B1A-BDB6-563168B45C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35529" r="7506" b="-1"/>
          <a:stretch/>
        </p:blipFill>
        <p:spPr>
          <a:xfrm>
            <a:off x="7305674" y="0"/>
            <a:ext cx="4883278" cy="68580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49AAB9-8ACF-4D4B-9D33-5A73BCA3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831" y="6334037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z="2000" smtClean="0"/>
              <a:t>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9279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9BD4A-534E-B64F-8633-46973B72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317480" cy="685184"/>
          </a:xfrm>
        </p:spPr>
        <p:txBody>
          <a:bodyPr/>
          <a:lstStyle/>
          <a:p>
            <a:r>
              <a:rPr kumimoji="1" lang="en-US" altLang="zh-CN" sz="4400" dirty="0"/>
              <a:t>Executive summary</a:t>
            </a:r>
            <a:endParaRPr kumimoji="1"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599F6-EE07-A042-ABFB-9DCA7E6FD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828"/>
            <a:ext cx="10515600" cy="4660135"/>
          </a:xfrm>
        </p:spPr>
        <p:txBody>
          <a:bodyPr/>
          <a:lstStyle/>
          <a:p>
            <a:r>
              <a:rPr kumimoji="1" lang="en-US" altLang="zh-CN" dirty="0"/>
              <a:t>Bike availability: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31A10F-D486-BF44-9A09-DA4318C6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977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DB74B-FDEC-0B45-ABA3-2CF679B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685184"/>
          </a:xfrm>
        </p:spPr>
        <p:txBody>
          <a:bodyPr/>
          <a:lstStyle/>
          <a:p>
            <a:r>
              <a:rPr kumimoji="1" lang="en-US" altLang="zh-CN" sz="4400" dirty="0"/>
              <a:t>Data Description</a:t>
            </a:r>
            <a:endParaRPr kumimoji="1" lang="zh-CN" altLang="en-US" sz="4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C01A67-8E9B-A14C-BEA5-9D644A471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616"/>
            <a:ext cx="10515600" cy="4606347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AA19AA-F885-904B-A86E-C9DC1157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0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E1A83-9B44-7B4B-A670-898DD410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A1DA7-B803-3E47-AED8-47B7C55FA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DB0A68-E2D3-F342-AFBF-14691EEE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7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C6AD5-CB03-7646-87FD-5C905EF4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25249"/>
          </a:xfrm>
        </p:spPr>
        <p:txBody>
          <a:bodyPr/>
          <a:lstStyle/>
          <a:p>
            <a:r>
              <a:rPr kumimoji="1" lang="en-US" altLang="zh-CN" sz="4400" dirty="0"/>
              <a:t>Overall Bike Availability in a Day</a:t>
            </a:r>
            <a:endParaRPr kumimoji="1" lang="zh-CN" altLang="en-US" sz="4400" dirty="0"/>
          </a:p>
        </p:txBody>
      </p:sp>
      <p:pic>
        <p:nvPicPr>
          <p:cNvPr id="8" name="内容占位符 7" descr="图表, 条形图, 直方图&#10;&#10;描述已自动生成">
            <a:extLst>
              <a:ext uri="{FF2B5EF4-FFF2-40B4-BE49-F238E27FC236}">
                <a16:creationId xmlns:a16="http://schemas.microsoft.com/office/drawing/2014/main" id="{5A457380-CBCD-7B4A-AEBE-77D1C2AFA0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52404" y="1329659"/>
            <a:ext cx="7181882" cy="3189938"/>
          </a:xfr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443848-C605-F84C-9993-D1009AE2F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542971"/>
            <a:ext cx="10515600" cy="163399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743757-C676-0C42-BD91-3AAE67B5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11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874F5-4FFE-4249-9C72-9E14044D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886506"/>
          </a:xfrm>
        </p:spPr>
        <p:txBody>
          <a:bodyPr anchor="t">
            <a:normAutofit/>
          </a:bodyPr>
          <a:lstStyle/>
          <a:p>
            <a:r>
              <a:rPr kumimoji="1" lang="en-US" altLang="zh-CN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Weekday vs. Weekend</a:t>
            </a:r>
            <a:endParaRPr kumimoji="1" lang="zh-CN" alt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10" name="内容占位符 9" descr="图表, 条形图&#10;&#10;描述已自动生成">
            <a:extLst>
              <a:ext uri="{FF2B5EF4-FFF2-40B4-BE49-F238E27FC236}">
                <a16:creationId xmlns:a16="http://schemas.microsoft.com/office/drawing/2014/main" id="{C8F0EE4F-87F1-564E-B68A-D20A0C7C55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66257" y="1567543"/>
            <a:ext cx="7166429" cy="3183074"/>
          </a:xfr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4078AC-C637-5040-84C8-5D4025F8D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755532"/>
            <a:ext cx="10515600" cy="142143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46091B-510A-5447-AD95-43FAF999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1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1A99215-4EF8-0D42-8AE1-7F704758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663669"/>
          </a:xfrm>
        </p:spPr>
        <p:txBody>
          <a:bodyPr/>
          <a:lstStyle/>
          <a:p>
            <a:r>
              <a:rPr lang="en-US" altLang="zh-CN" sz="4400" dirty="0"/>
              <a:t>Bike Availability in Washington DC</a:t>
            </a:r>
            <a:endParaRPr lang="zh-CN" altLang="en-US" sz="4400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03CB08D-30F0-1647-954A-50034D88AF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344706"/>
            <a:ext cx="7115629" cy="5035138"/>
          </a:xfr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69D0E47-68F8-234A-99B4-470F0B1D6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45714" y="2057399"/>
            <a:ext cx="3008086" cy="41195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8E39EE-0AC3-8F41-919A-77D2E4B5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4904D-8D7E-F840-AB23-DD48F8B3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610734"/>
          </a:xfrm>
        </p:spPr>
        <p:txBody>
          <a:bodyPr/>
          <a:lstStyle/>
          <a:p>
            <a:r>
              <a:rPr kumimoji="1" lang="en-US" altLang="zh-CN" sz="4400" dirty="0"/>
              <a:t>Non-working vs. Working Hours</a:t>
            </a:r>
            <a:endParaRPr kumimoji="1" lang="zh-CN" altLang="en-US" sz="4400" dirty="0"/>
          </a:p>
        </p:txBody>
      </p:sp>
      <p:pic>
        <p:nvPicPr>
          <p:cNvPr id="12" name="内容占位符 11" descr="图表, 地图&#10;&#10;描述已自动生成">
            <a:extLst>
              <a:ext uri="{FF2B5EF4-FFF2-40B4-BE49-F238E27FC236}">
                <a16:creationId xmlns:a16="http://schemas.microsoft.com/office/drawing/2014/main" id="{B133AFA9-AEF8-1247-B7DB-6B1E7C3F1F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571" y="1330170"/>
            <a:ext cx="5921828" cy="4197660"/>
          </a:xfrm>
        </p:spPr>
      </p:pic>
      <p:pic>
        <p:nvPicPr>
          <p:cNvPr id="14" name="内容占位符 13" descr="图表, 地图&#10;&#10;描述已自动生成">
            <a:extLst>
              <a:ext uri="{FF2B5EF4-FFF2-40B4-BE49-F238E27FC236}">
                <a16:creationId xmlns:a16="http://schemas.microsoft.com/office/drawing/2014/main" id="{903808CA-E517-214B-BC31-7DBD804F20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89601" y="1330170"/>
            <a:ext cx="5921828" cy="4197659"/>
          </a:xfr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BF3EAD-4DE9-C14F-9D07-97D7FCDF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z="2000" smtClean="0"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9028768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33351E"/>
      </a:dk2>
      <a:lt2>
        <a:srgbClr val="E8E2E3"/>
      </a:lt2>
      <a:accent1>
        <a:srgbClr val="63AF9D"/>
      </a:accent1>
      <a:accent2>
        <a:srgbClr val="56B376"/>
      </a:accent2>
      <a:accent3>
        <a:srgbClr val="62B25C"/>
      </a:accent3>
      <a:accent4>
        <a:srgbClr val="80AE53"/>
      </a:accent4>
      <a:accent5>
        <a:srgbClr val="A0A662"/>
      </a:accent5>
      <a:accent6>
        <a:srgbClr val="BC9C58"/>
      </a:accent6>
      <a:hlink>
        <a:srgbClr val="AE697A"/>
      </a:hlink>
      <a:folHlink>
        <a:srgbClr val="7F7F7F"/>
      </a:folHlink>
    </a:clrScheme>
    <a:fontScheme name="Custom 51">
      <a:majorFont>
        <a:latin typeface="Microsoft YaHei"/>
        <a:ea typeface=""/>
        <a:cs typeface=""/>
      </a:majorFont>
      <a:minorFont>
        <a:latin typeface="Microsoft YaHe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{D349BF0F-1569-F942-BF98-54D9B3E2BB1D}tf10001073</Template>
  <TotalTime>1784</TotalTime>
  <Words>48</Words>
  <Application>Microsoft Macintosh PowerPoint</Application>
  <PresentationFormat>宽屏</PresentationFormat>
  <Paragraphs>20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Microsoft YaHei</vt:lpstr>
      <vt:lpstr>Microsoft YaHei Light</vt:lpstr>
      <vt:lpstr>Arial</vt:lpstr>
      <vt:lpstr>Wingdings</vt:lpstr>
      <vt:lpstr>LuminousVTI</vt:lpstr>
      <vt:lpstr>Bike Availability in Washington DC</vt:lpstr>
      <vt:lpstr>Executive summary</vt:lpstr>
      <vt:lpstr>Data Description</vt:lpstr>
      <vt:lpstr>PowerPoint 演示文稿</vt:lpstr>
      <vt:lpstr>Overall Bike Availability in a Day</vt:lpstr>
      <vt:lpstr>Weekday vs. Weekend</vt:lpstr>
      <vt:lpstr>Bike Availability in Washington DC</vt:lpstr>
      <vt:lpstr>Non-working vs. Working Hours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Yanlin Li</dc:creator>
  <cp:lastModifiedBy>Yanlin Li</cp:lastModifiedBy>
  <cp:revision>5</cp:revision>
  <dcterms:created xsi:type="dcterms:W3CDTF">2021-11-02T20:02:49Z</dcterms:created>
  <dcterms:modified xsi:type="dcterms:W3CDTF">2021-11-09T01:01:13Z</dcterms:modified>
</cp:coreProperties>
</file>